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79" r:id="rId6"/>
    <p:sldId id="280" r:id="rId7"/>
    <p:sldId id="262" r:id="rId8"/>
  </p:sldIdLst>
  <p:sldSz cx="12192000" cy="6858000"/>
  <p:notesSz cx="6858000" cy="9144000"/>
  <p:embeddedFontLst>
    <p:embeddedFont>
      <p:font typeface="HY강B" panose="020B0600000101010101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1157576" y="2468701"/>
            <a:ext cx="989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너의 감정이 들려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7674641" y="4756190"/>
            <a:ext cx="22433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학년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20130262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김영상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20130162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김문서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20130721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안교욱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2810256" y="1817677"/>
            <a:ext cx="6461760" cy="129603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1237488" y="3698319"/>
            <a:ext cx="9899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중간 발표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040A48-FEBA-42A0-9E57-4CDAD3E32309}"/>
              </a:ext>
            </a:extLst>
          </p:cNvPr>
          <p:cNvSpPr txBox="1"/>
          <p:nvPr/>
        </p:nvSpPr>
        <p:spPr>
          <a:xfrm>
            <a:off x="9917969" y="4756190"/>
            <a:ext cx="2243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학년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20140058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곽현기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20140469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박건호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20140640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서지범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20140724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신충섭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20141364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최태준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4273171" y="507948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4383276" y="969613"/>
            <a:ext cx="3771900" cy="50977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494509" y="1132161"/>
            <a:ext cx="1052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494508" y="2214067"/>
            <a:ext cx="2637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진행 상황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494509" y="3295973"/>
            <a:ext cx="2637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사용 기술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4494508" y="4377879"/>
            <a:ext cx="2637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시연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4494509" y="5459785"/>
            <a:ext cx="1259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5. Q &amp; A</a:t>
            </a:r>
            <a:endParaRPr lang="ko-KR" altLang="en-US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9937"/>
            <a:ext cx="1758530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026" name="Picture 2" descr="ì¸ê³µì§ë¥ ë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92" y="1144647"/>
            <a:ext cx="5327904" cy="36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20" y="1144647"/>
            <a:ext cx="625119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658973" y="1711258"/>
            <a:ext cx="6249839" cy="4202309"/>
            <a:chOff x="2658973" y="1711258"/>
            <a:chExt cx="6249839" cy="4202309"/>
          </a:xfrm>
        </p:grpSpPr>
        <p:pic>
          <p:nvPicPr>
            <p:cNvPr id="4098" name="Picture 2" descr="https://t1.daumcdn.net/cfile/tistory/21083148530E7F0614">
              <a:extLst>
                <a:ext uri="{FF2B5EF4-FFF2-40B4-BE49-F238E27FC236}">
                  <a16:creationId xmlns:a16="http://schemas.microsoft.com/office/drawing/2014/main" id="{78219717-73EA-4A25-87B1-7B27933FF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144" y="1711258"/>
              <a:ext cx="5921498" cy="3316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テキスト ボックス 15"/>
            <p:cNvSpPr txBox="1"/>
            <p:nvPr/>
          </p:nvSpPr>
          <p:spPr>
            <a:xfrm>
              <a:off x="2658973" y="5451902"/>
              <a:ext cx="6249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음성인식 감정분석 시스템 </a:t>
              </a:r>
              <a:endParaRPr lang="en-US" altLang="ja-JP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9937"/>
            <a:ext cx="1758530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진행 상황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865C9A-3E69-478C-9F31-E1424AC86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81083"/>
              </p:ext>
            </p:extLst>
          </p:nvPr>
        </p:nvGraphicFramePr>
        <p:xfrm>
          <a:off x="1380564" y="1730188"/>
          <a:ext cx="9430872" cy="4231341"/>
        </p:xfrm>
        <a:graphic>
          <a:graphicData uri="http://schemas.openxmlformats.org/drawingml/2006/table">
            <a:tbl>
              <a:tblPr/>
              <a:tblGrid>
                <a:gridCol w="1480266">
                  <a:extLst>
                    <a:ext uri="{9D8B030D-6E8A-4147-A177-3AD203B41FA5}">
                      <a16:colId xmlns:a16="http://schemas.microsoft.com/office/drawing/2014/main" val="2469608944"/>
                    </a:ext>
                  </a:extLst>
                </a:gridCol>
                <a:gridCol w="2452744">
                  <a:extLst>
                    <a:ext uri="{9D8B030D-6E8A-4147-A177-3AD203B41FA5}">
                      <a16:colId xmlns:a16="http://schemas.microsoft.com/office/drawing/2014/main" val="1235055585"/>
                    </a:ext>
                  </a:extLst>
                </a:gridCol>
                <a:gridCol w="2748931">
                  <a:extLst>
                    <a:ext uri="{9D8B030D-6E8A-4147-A177-3AD203B41FA5}">
                      <a16:colId xmlns:a16="http://schemas.microsoft.com/office/drawing/2014/main" val="1350198818"/>
                    </a:ext>
                  </a:extLst>
                </a:gridCol>
                <a:gridCol w="2748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97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 dirty="0">
                          <a:solidFill>
                            <a:srgbClr val="FFFFFF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번호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 dirty="0">
                          <a:solidFill>
                            <a:srgbClr val="FFFFFF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식별 번호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 dirty="0">
                          <a:solidFill>
                            <a:srgbClr val="FFFFFF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기능 명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b="1" kern="0" spc="0" dirty="0">
                          <a:solidFill>
                            <a:srgbClr val="FFFFFF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진행 상황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87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32745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1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413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FN-001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파일 불러오기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100%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031959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413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FN-002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음성 녹음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0%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219066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413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FN-003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감정 분석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50%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357444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413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kern="0" spc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FN-004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분석 결과 저장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kern="0" spc="0" dirty="0">
                          <a:solidFill>
                            <a:srgbClr val="000000"/>
                          </a:solidFill>
                          <a:effectLst/>
                          <a:latin typeface="HY강B" panose="020B0600000101010101" charset="-127"/>
                          <a:ea typeface="HY강B" panose="020B0600000101010101" charset="-127"/>
                        </a:rPr>
                        <a:t>0%</a:t>
                      </a:r>
                      <a:endParaRPr lang="ko-KR" altLang="en-US" sz="1700" kern="0" spc="0" dirty="0">
                        <a:solidFill>
                          <a:srgbClr val="000000"/>
                        </a:solidFill>
                        <a:effectLst/>
                        <a:latin typeface="HY강B" panose="020B0600000101010101" charset="-127"/>
                        <a:ea typeface="HY강B" panose="020B0600000101010101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C1D6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644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87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9937"/>
            <a:ext cx="1758530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사용 기술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49" name="_x199815560" descr="EMB000032702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527" y="2785153"/>
            <a:ext cx="5254752" cy="368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207430" y="2050542"/>
            <a:ext cx="3717812" cy="2443616"/>
            <a:chOff x="207430" y="2050542"/>
            <a:chExt cx="3717812" cy="2443616"/>
          </a:xfrm>
        </p:grpSpPr>
        <p:pic>
          <p:nvPicPr>
            <p:cNvPr id="2052" name="Picture 4" descr="ê´ë ¨ ì´ë¯¸ì§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430" y="2050542"/>
              <a:ext cx="3273959" cy="1853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오른쪽 화살표 5"/>
            <p:cNvSpPr/>
            <p:nvPr/>
          </p:nvSpPr>
          <p:spPr>
            <a:xfrm rot="13662269">
              <a:off x="3197317" y="3766233"/>
              <a:ext cx="762000" cy="693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370938" y="40041"/>
            <a:ext cx="7809859" cy="2260741"/>
            <a:chOff x="3370938" y="40041"/>
            <a:chExt cx="7809859" cy="2260741"/>
          </a:xfrm>
        </p:grpSpPr>
        <p:pic>
          <p:nvPicPr>
            <p:cNvPr id="2054" name="Picture 6" descr="MFCC íê· 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0466" y="68073"/>
              <a:ext cx="3380331" cy="195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1327" y="40041"/>
              <a:ext cx="3557207" cy="1987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오른쪽 화살표 18"/>
            <p:cNvSpPr/>
            <p:nvPr/>
          </p:nvSpPr>
          <p:spPr>
            <a:xfrm rot="19549851">
              <a:off x="3370938" y="1606932"/>
              <a:ext cx="762000" cy="693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787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207430" y="409937"/>
            <a:ext cx="1758530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4.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시연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" name="최종본">
            <a:hlinkClick r:id="" action="ppaction://media"/>
            <a:extLst>
              <a:ext uri="{FF2B5EF4-FFF2-40B4-BE49-F238E27FC236}">
                <a16:creationId xmlns:a16="http://schemas.microsoft.com/office/drawing/2014/main" id="{A12D6BAA-60B1-472A-97F6-FFA375DA86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221" y="118872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6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3997509" y="2459504"/>
            <a:ext cx="41969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dirty="0">
                <a:latin typeface="HY강B" panose="02030600000101010101" pitchFamily="18" charset="-127"/>
                <a:ea typeface="HY강B" panose="02030600000101010101" pitchFamily="18" charset="-127"/>
              </a:rPr>
              <a:t>Q &amp; A</a:t>
            </a:r>
            <a:endParaRPr lang="ko-KR" altLang="en-US" sz="12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97</Words>
  <Application>Microsoft Office PowerPoint</Application>
  <PresentationFormat>와이드스크린</PresentationFormat>
  <Paragraphs>43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HY강B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김문서</cp:lastModifiedBy>
  <cp:revision>82</cp:revision>
  <dcterms:created xsi:type="dcterms:W3CDTF">2017-11-16T00:50:54Z</dcterms:created>
  <dcterms:modified xsi:type="dcterms:W3CDTF">2019-04-26T07:34:20Z</dcterms:modified>
</cp:coreProperties>
</file>